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2" r:id="rId4"/>
    <p:sldId id="305" r:id="rId5"/>
    <p:sldId id="258" r:id="rId6"/>
    <p:sldId id="259" r:id="rId7"/>
    <p:sldId id="270" r:id="rId8"/>
    <p:sldId id="309" r:id="rId9"/>
    <p:sldId id="307" r:id="rId10"/>
    <p:sldId id="308" r:id="rId11"/>
    <p:sldId id="263" r:id="rId12"/>
    <p:sldId id="264" r:id="rId13"/>
    <p:sldId id="310" r:id="rId14"/>
    <p:sldId id="311" r:id="rId15"/>
    <p:sldId id="269" r:id="rId16"/>
    <p:sldId id="261" r:id="rId17"/>
    <p:sldId id="306" r:id="rId18"/>
    <p:sldId id="268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96"/>
    <p:restoredTop sz="94578"/>
  </p:normalViewPr>
  <p:slideViewPr>
    <p:cSldViewPr snapToGrid="0" snapToObjects="1">
      <p:cViewPr varScale="1">
        <p:scale>
          <a:sx n="124" d="100"/>
          <a:sy n="124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 fontScale="92500"/>
          </a:bodyPr>
          <a:lstStyle/>
          <a:p>
            <a:r>
              <a:rPr lang="en-US" sz="32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Temperature...</a:t>
            </a:r>
          </a:p>
          <a:p>
            <a:pPr lvl="3"/>
            <a:r>
              <a:rPr lang="en-US" sz="2200" dirty="0"/>
              <a:t>5 ℃ for </a:t>
            </a:r>
            <a:r>
              <a:rPr lang="en-US" sz="2200" b="1" dirty="0">
                <a:solidFill>
                  <a:srgbClr val="00B050"/>
                </a:solidFill>
              </a:rPr>
              <a:t>Day 1</a:t>
            </a:r>
            <a:r>
              <a:rPr lang="en-US" sz="2200" dirty="0"/>
              <a:t>, </a:t>
            </a:r>
          </a:p>
          <a:p>
            <a:pPr lvl="3"/>
            <a:r>
              <a:rPr lang="en-US" sz="2200" dirty="0"/>
              <a:t>7 ℃ for </a:t>
            </a:r>
            <a:r>
              <a:rPr lang="en-US" sz="2200" b="1" dirty="0">
                <a:solidFill>
                  <a:srgbClr val="00B050"/>
                </a:solidFill>
              </a:rPr>
              <a:t>Day 2</a:t>
            </a:r>
          </a:p>
          <a:p>
            <a:pPr lvl="3"/>
            <a:r>
              <a:rPr lang="en-US" sz="2200" dirty="0"/>
              <a:t>-2 ℃ for </a:t>
            </a:r>
            <a:r>
              <a:rPr lang="en-US" sz="2200" b="1" dirty="0">
                <a:solidFill>
                  <a:srgbClr val="00B050"/>
                </a:solidFill>
              </a:rPr>
              <a:t>Day 3</a:t>
            </a:r>
          </a:p>
          <a:p>
            <a:pPr lvl="3"/>
            <a:endParaRPr lang="en-US" sz="2200" b="1" dirty="0">
              <a:solidFill>
                <a:srgbClr val="00B050"/>
              </a:solidFill>
            </a:endParaRP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55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365</Words>
  <Application>Microsoft Macintosh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PowerPoint Presentation</vt:lpstr>
      <vt:lpstr>PowerPoint Presentation</vt:lpstr>
      <vt:lpstr>PHENOLOGY IS ADVANCING </vt:lpstr>
      <vt:lpstr>PHENOLOGY USES MULTIPLE CUES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21</cp:revision>
  <dcterms:created xsi:type="dcterms:W3CDTF">2020-09-02T20:49:30Z</dcterms:created>
  <dcterms:modified xsi:type="dcterms:W3CDTF">2020-09-16T14:42:19Z</dcterms:modified>
</cp:coreProperties>
</file>